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handoutMasterIdLst>
    <p:handoutMasterId r:id="rId12"/>
  </p:handoutMasterIdLst>
  <p:sldIdLst>
    <p:sldId id="256" r:id="rId2"/>
    <p:sldId id="344" r:id="rId3"/>
    <p:sldId id="274" r:id="rId4"/>
    <p:sldId id="342" r:id="rId5"/>
    <p:sldId id="343" r:id="rId6"/>
    <p:sldId id="278" r:id="rId7"/>
    <p:sldId id="279" r:id="rId8"/>
    <p:sldId id="282" r:id="rId9"/>
    <p:sldId id="331" r:id="rId10"/>
    <p:sldId id="332" r:id="rId11"/>
  </p:sldIdLst>
  <p:sldSz cx="9144000" cy="6858000" type="screen4x3"/>
  <p:notesSz cx="6888163" cy="100203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3897" autoAdjust="0"/>
    <p:restoredTop sz="94624" autoAdjust="0"/>
  </p:normalViewPr>
  <p:slideViewPr>
    <p:cSldViewPr>
      <p:cViewPr>
        <p:scale>
          <a:sx n="70" d="100"/>
          <a:sy n="70" d="100"/>
        </p:scale>
        <p:origin x="-1452" y="-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901698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64B2BFE3-9BCA-460E-BA11-B57D9259E7CF}" type="datetimeFigureOut">
              <a:rPr lang="ru-RU" smtClean="0"/>
              <a:t>22.11.2023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901698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E942ACEA-C114-4355-B940-6A04C720C1D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6FD51-EF10-45FE-9D9A-9C2735A9354A}" type="datetimeFigureOut">
              <a:rPr lang="ru-RU" smtClean="0"/>
              <a:pPr/>
              <a:t>22.11.2023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53E90-686D-4E7D-8870-C79CEB61C6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6FD51-EF10-45FE-9D9A-9C2735A9354A}" type="datetimeFigureOut">
              <a:rPr lang="ru-RU" smtClean="0"/>
              <a:pPr/>
              <a:t>22.11.2023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53E90-686D-4E7D-8870-C79CEB61C6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6FD51-EF10-45FE-9D9A-9C2735A9354A}" type="datetimeFigureOut">
              <a:rPr lang="ru-RU" smtClean="0"/>
              <a:pPr/>
              <a:t>22.11.2023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53E90-686D-4E7D-8870-C79CEB61C6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6FD51-EF10-45FE-9D9A-9C2735A9354A}" type="datetimeFigureOut">
              <a:rPr lang="ru-RU" smtClean="0"/>
              <a:pPr/>
              <a:t>22.11.2023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53E90-686D-4E7D-8870-C79CEB61C6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6FD51-EF10-45FE-9D9A-9C2735A9354A}" type="datetimeFigureOut">
              <a:rPr lang="ru-RU" smtClean="0"/>
              <a:pPr/>
              <a:t>22.11.2023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53E90-686D-4E7D-8870-C79CEB61C6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6FD51-EF10-45FE-9D9A-9C2735A9354A}" type="datetimeFigureOut">
              <a:rPr lang="ru-RU" smtClean="0"/>
              <a:pPr/>
              <a:t>22.11.2023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53E90-686D-4E7D-8870-C79CEB61C6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6FD51-EF10-45FE-9D9A-9C2735A9354A}" type="datetimeFigureOut">
              <a:rPr lang="ru-RU" smtClean="0"/>
              <a:pPr/>
              <a:t>22.11.2023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53E90-686D-4E7D-8870-C79CEB61C6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6FD51-EF10-45FE-9D9A-9C2735A9354A}" type="datetimeFigureOut">
              <a:rPr lang="ru-RU" smtClean="0"/>
              <a:pPr/>
              <a:t>22.11.2023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53E90-686D-4E7D-8870-C79CEB61C6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6FD51-EF10-45FE-9D9A-9C2735A9354A}" type="datetimeFigureOut">
              <a:rPr lang="ru-RU" smtClean="0"/>
              <a:pPr/>
              <a:t>22.11.2023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53E90-686D-4E7D-8870-C79CEB61C6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6FD51-EF10-45FE-9D9A-9C2735A9354A}" type="datetimeFigureOut">
              <a:rPr lang="ru-RU" smtClean="0"/>
              <a:pPr/>
              <a:t>22.11.2023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53E90-686D-4E7D-8870-C79CEB61C6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6FD51-EF10-45FE-9D9A-9C2735A9354A}" type="datetimeFigureOut">
              <a:rPr lang="ru-RU" smtClean="0"/>
              <a:pPr/>
              <a:t>22.11.2023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53E90-686D-4E7D-8870-C79CEB61C6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86FD51-EF10-45FE-9D9A-9C2735A9354A}" type="datetimeFigureOut">
              <a:rPr lang="ru-RU" smtClean="0"/>
              <a:pPr/>
              <a:t>22.11.2023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153E90-686D-4E7D-8870-C79CEB61C66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ransition spd="slow">
    <p:wip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6.xml"/><Relationship Id="rId1" Type="http://schemas.openxmlformats.org/officeDocument/2006/relationships/audio" Target="file:///G:\&#1050;&#1072;&#1079;&#1072;&#1095;&#1100;&#1103;-&#1089;&#1090;&#1072;&#1088;&#1080;&#1085;&#1085;&#1072;&#1103;-&#1084;&#1091;&#1079;&#1099;&#1082;&#1072;(muzofon.com).mp3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file:///G:\&#1084;&#1091;&#1079;&#1099;&#1082;&#1072;-&#1087;&#1086;&#1076;-&#1082;&#1086;&#1090;&#1086;&#1088;&#1091;&#1102;-&#1074;&#1099;&#1093;&#1086;&#1076;&#1080;&#1090;-&#1060;&#1077;&#1076;&#1086;&#1088;-&#1045;&#1084;&#1077;&#1083;&#1100;&#1103;&#1085;&#1077;&#1085;&#1082;&#1086;-&#1050;&#1072;&#1079;&#1072;&#1095;&#1100;&#1103;-&#1055;&#1088;&#1080;&#1090;&#1095;&#1072;-&#1057;&#1086;&#1085;-&#1057;&#1090;&#1077;&#1087;&#1072;&#1085;&#1072;-&#1056;&#1072;&#1079;&#1080;&#1085;&#1072;---&#1054;&#1081;-&#1058;&#1086;-&#1053;&#1077;-&#1042;&#1077;&#1095;&#1077;&#1088;(muzofon.com).mp3" TargetMode="Externa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Казачья-старинная-музыка(muzofon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5" name="Рисунок 4" descr="1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5240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Историческое путешествие по Кубани.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Казачья-старинная-музыка(muzofon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16">
                <p:cTn id="16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numSld="15">
                <p:cTn id="1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5650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87654484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67608000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300px_cath2russia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1" y="692696"/>
            <a:ext cx="7392821" cy="5544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81452772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9631" y="764704"/>
            <a:ext cx="7104789" cy="5328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08970447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_8ab94_368d93d0_X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0" cy="6857999"/>
          </a:xfrm>
          <a:prstGeom prst="rect">
            <a:avLst/>
          </a:prstGeom>
        </p:spPr>
      </p:pic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arbuzny_ray-1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>
    <p:wheel spokes="2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894891__lieep__bbee.djvu_000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71601" y="27384"/>
            <a:ext cx="6912768" cy="6858000"/>
          </a:xfrm>
          <a:prstGeom prst="rect">
            <a:avLst/>
          </a:prstGeom>
        </p:spPr>
      </p:pic>
      <p:pic>
        <p:nvPicPr>
          <p:cNvPr id="3" name="музыка-под-которую-выходит-Федор-Емельяненко-Казачья-Притча-Сон-Степана-Разина---Ой-То-Не-Вечер(muzofon.com)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5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25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44350154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1375</TotalTime>
  <Words>5</Words>
  <Application>Microsoft Office PowerPoint</Application>
  <PresentationFormat>Экран (4:3)</PresentationFormat>
  <Paragraphs>1</Paragraphs>
  <Slides>10</Slides>
  <Notes>0</Notes>
  <HiddenSlides>0</HiddenSlides>
  <MMClips>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Историческое путешествие по Кубани.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Оформление кубанского уголка</dc:title>
  <dc:creator>Андрей</dc:creator>
  <cp:lastModifiedBy>User</cp:lastModifiedBy>
  <cp:revision>119</cp:revision>
  <dcterms:created xsi:type="dcterms:W3CDTF">2012-09-11T15:59:48Z</dcterms:created>
  <dcterms:modified xsi:type="dcterms:W3CDTF">2023-11-22T08:41:13Z</dcterms:modified>
</cp:coreProperties>
</file>